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Climate Data website, we were adamant to put some funding into a library to help deal with some of these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build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distributions of values match what we should expect is very important if we want to use them for real world scenarios is critical. I'm not really a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is a figure showing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of how to use it.
But accessibility is constantly a concern for climate services, so if you aren't familiar with Python, there are still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THIS SLIDE - TALK ABOUT FINCH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terrible things we had to work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2024-04-03T11:03:54Z</dcterms:created>
  <dcterms:modified xsi:type="dcterms:W3CDTF">2024-04-03T11:03:54Z</dcterms:modified>
</cp:coreProperties>
</file>